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C5579A-3650-432F-9393-5790D2E3CE72}" type="datetimeFigureOut">
              <a:rPr lang="en-US" smtClean="0"/>
              <a:pPr/>
              <a:t>3/21/2012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4318FA-4115-433C-95DC-CFAF98EC9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7467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Hoy </a:t>
            </a:r>
            <a:r>
              <a:rPr lang="en-US" sz="3200" dirty="0" err="1" smtClean="0"/>
              <a:t>es</a:t>
            </a:r>
            <a:r>
              <a:rPr lang="en-US" sz="3200" dirty="0" smtClean="0"/>
              <a:t> el 20 de </a:t>
            </a:r>
            <a:r>
              <a:rPr lang="en-US" sz="3200" dirty="0" err="1" smtClean="0"/>
              <a:t>Marzo</a:t>
            </a:r>
            <a:r>
              <a:rPr lang="en-US" sz="3200" dirty="0" smtClean="0"/>
              <a:t> del 2012</a:t>
            </a:r>
          </a:p>
          <a:p>
            <a:endParaRPr lang="es-CO" sz="3200" dirty="0" smtClean="0"/>
          </a:p>
          <a:p>
            <a:r>
              <a:rPr lang="es-CO" sz="3200" b="1" dirty="0" smtClean="0"/>
              <a:t>Propósito #47: </a:t>
            </a:r>
            <a:r>
              <a:rPr lang="es-CO" sz="3200" dirty="0" smtClean="0"/>
              <a:t>Repaso para el examen</a:t>
            </a:r>
          </a:p>
          <a:p>
            <a:endParaRPr lang="es-CO" sz="3200" dirty="0"/>
          </a:p>
          <a:p>
            <a:r>
              <a:rPr lang="es-CO" sz="3200" b="1" dirty="0" smtClean="0"/>
              <a:t>Actividad Inicial </a:t>
            </a:r>
            <a:r>
              <a:rPr lang="es-CO" sz="3200" dirty="0" smtClean="0"/>
              <a:t>(8min)</a:t>
            </a:r>
          </a:p>
          <a:p>
            <a:r>
              <a:rPr lang="es-CO" sz="3200" dirty="0" err="1" smtClean="0"/>
              <a:t>When</a:t>
            </a:r>
            <a:r>
              <a:rPr lang="es-CO" sz="3200" dirty="0" smtClean="0"/>
              <a:t> do </a:t>
            </a:r>
            <a:r>
              <a:rPr lang="es-CO" sz="3200" dirty="0" err="1" smtClean="0"/>
              <a:t>we</a:t>
            </a:r>
            <a:r>
              <a:rPr lang="es-CO" sz="3200" dirty="0" smtClean="0"/>
              <a:t> use: </a:t>
            </a:r>
          </a:p>
          <a:p>
            <a:r>
              <a:rPr lang="es-CO" sz="3200" dirty="0" smtClean="0"/>
              <a:t>Mi, tu, nuestro, nuestra, sus</a:t>
            </a:r>
            <a:endParaRPr lang="es-CO" dirty="0"/>
          </a:p>
          <a:p>
            <a:endParaRPr lang="es-CO" dirty="0" smtClean="0"/>
          </a:p>
          <a:p>
            <a:r>
              <a:rPr lang="es-CO" dirty="0" smtClean="0"/>
              <a:t>  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1"/>
          <a:ext cx="8763000" cy="6360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  <a:gridCol w="1752600"/>
              </a:tblGrid>
              <a:tr h="1516997">
                <a:tc>
                  <a:txBody>
                    <a:bodyPr/>
                    <a:lstStyle/>
                    <a:p>
                      <a:r>
                        <a:rPr lang="en-US" sz="2600" dirty="0" err="1" smtClean="0"/>
                        <a:t>Pronombre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Singular Feminine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Singular Masculine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Plural  Feminine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Plural Masculine</a:t>
                      </a:r>
                      <a:endParaRPr lang="en-US" sz="2800" dirty="0"/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Yo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Mi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Mi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s-CO" sz="2800" baseline="0" noProof="0" dirty="0" smtClean="0"/>
                        <a:t>Tú 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Tu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Vrinda"/>
                          <a:cs typeface="Vrinda"/>
                        </a:rPr>
                        <a:t>Él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Ella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Usted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 </a:t>
                      </a:r>
                      <a:r>
                        <a:rPr lang="en-US" sz="2800" baseline="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su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0721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Nosotros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o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as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nuestr</a:t>
                      </a:r>
                      <a:r>
                        <a:rPr lang="en-US" sz="2800" dirty="0" err="1" smtClean="0">
                          <a:solidFill>
                            <a:srgbClr val="FF0000"/>
                          </a:solidFill>
                        </a:rPr>
                        <a:t>os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When do we use…</a:t>
            </a:r>
          </a:p>
          <a:p>
            <a:endParaRPr lang="en-US" sz="2400" dirty="0"/>
          </a:p>
          <a:p>
            <a:r>
              <a:rPr lang="en-US" sz="2400" b="1" dirty="0" smtClean="0"/>
              <a:t>Mi/</a:t>
            </a:r>
            <a:r>
              <a:rPr lang="en-US" sz="2400" b="1" dirty="0" err="1" smtClean="0"/>
              <a:t>mis</a:t>
            </a:r>
            <a:r>
              <a:rPr lang="en-US" sz="2400" b="1" dirty="0" smtClean="0"/>
              <a:t> </a:t>
            </a:r>
            <a:r>
              <a:rPr lang="en-US" sz="2400" dirty="0" smtClean="0"/>
              <a:t>     </a:t>
            </a:r>
            <a:r>
              <a:rPr lang="en-US" sz="2400" dirty="0" smtClean="0"/>
              <a:t> </a:t>
            </a:r>
            <a:r>
              <a:rPr lang="en-US" sz="2400" dirty="0" smtClean="0"/>
              <a:t>A</a:t>
            </a:r>
            <a:r>
              <a:rPr lang="en-US" sz="2400" dirty="0" smtClean="0"/>
              <a:t>re </a:t>
            </a:r>
            <a:r>
              <a:rPr lang="en-US" sz="2400" dirty="0" smtClean="0"/>
              <a:t>used when you are talking about</a:t>
            </a:r>
            <a:r>
              <a:rPr lang="en-US" sz="2400" u="sng" dirty="0" smtClean="0"/>
              <a:t> </a:t>
            </a:r>
            <a:r>
              <a:rPr lang="en-US" sz="2400" i="1" u="sng" dirty="0" smtClean="0"/>
              <a:t>yourself</a:t>
            </a:r>
            <a:r>
              <a:rPr lang="en-US" sz="2400" u="sng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yo</a:t>
            </a:r>
            <a:r>
              <a:rPr lang="en-US" sz="2400" dirty="0" smtClean="0"/>
              <a:t>) an your possession(s)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 err="1" smtClean="0"/>
              <a:t>Tu</a:t>
            </a:r>
            <a:r>
              <a:rPr lang="en-US" sz="2400" b="1" dirty="0" smtClean="0"/>
              <a:t> / </a:t>
            </a:r>
            <a:r>
              <a:rPr lang="en-US" sz="2400" b="1" dirty="0" err="1" smtClean="0"/>
              <a:t>tus</a:t>
            </a:r>
            <a:r>
              <a:rPr lang="en-US" sz="2400" b="1" dirty="0" smtClean="0"/>
              <a:t>   </a:t>
            </a:r>
            <a:r>
              <a:rPr lang="en-US" sz="2400" b="1" dirty="0" smtClean="0"/>
              <a:t>   </a:t>
            </a:r>
            <a:r>
              <a:rPr lang="en-US" sz="2400" dirty="0" smtClean="0"/>
              <a:t>A</a:t>
            </a:r>
            <a:r>
              <a:rPr lang="en-US" sz="2400" dirty="0" smtClean="0"/>
              <a:t>re </a:t>
            </a:r>
            <a:r>
              <a:rPr lang="en-US" sz="2400" dirty="0" smtClean="0"/>
              <a:t>used when you are </a:t>
            </a:r>
            <a:r>
              <a:rPr lang="en-US" sz="2400" dirty="0" smtClean="0"/>
              <a:t>talking </a:t>
            </a:r>
            <a:r>
              <a:rPr lang="en-US" sz="2400" i="1" u="sng" dirty="0" smtClean="0"/>
              <a:t>directly</a:t>
            </a:r>
            <a:r>
              <a:rPr lang="en-US" sz="2400" dirty="0" smtClean="0"/>
              <a:t> </a:t>
            </a:r>
            <a:r>
              <a:rPr lang="en-US" sz="2400" dirty="0" smtClean="0"/>
              <a:t>to your </a:t>
            </a:r>
            <a:r>
              <a:rPr lang="en-US" sz="2400" dirty="0" smtClean="0"/>
              <a:t> friend  </a:t>
            </a:r>
            <a:r>
              <a:rPr lang="en-US" sz="2400" dirty="0" smtClean="0"/>
              <a:t>(</a:t>
            </a:r>
            <a:r>
              <a:rPr lang="en-US" sz="2400" dirty="0" err="1" smtClean="0"/>
              <a:t>T</a:t>
            </a:r>
            <a:r>
              <a:rPr lang="en-US" sz="2400" dirty="0" err="1" smtClean="0">
                <a:latin typeface="Vrinda"/>
                <a:cs typeface="Vrinda"/>
              </a:rPr>
              <a:t>ú</a:t>
            </a:r>
            <a:r>
              <a:rPr lang="en-US" sz="2400" dirty="0" smtClean="0">
                <a:latin typeface="Vrinda"/>
                <a:cs typeface="Vrinda"/>
              </a:rPr>
              <a:t>)about their possession(s)</a:t>
            </a:r>
            <a:r>
              <a:rPr lang="en-US" sz="2400" dirty="0" smtClean="0"/>
              <a:t>		</a:t>
            </a:r>
          </a:p>
          <a:p>
            <a:endParaRPr lang="en-US" sz="2400" dirty="0"/>
          </a:p>
          <a:p>
            <a:r>
              <a:rPr lang="en-US" sz="2400" b="1" dirty="0" smtClean="0"/>
              <a:t>Su/</a:t>
            </a:r>
            <a:r>
              <a:rPr lang="en-US" sz="2400" b="1" dirty="0" err="1" smtClean="0"/>
              <a:t>sus</a:t>
            </a:r>
            <a:r>
              <a:rPr lang="en-US" sz="2400" b="1" dirty="0" smtClean="0"/>
              <a:t>  </a:t>
            </a:r>
            <a:r>
              <a:rPr lang="en-US" sz="2400" dirty="0" smtClean="0"/>
              <a:t>           Are used when you are talking </a:t>
            </a:r>
            <a:r>
              <a:rPr lang="en-US" sz="2400" i="1" u="sng" dirty="0" smtClean="0"/>
              <a:t>about</a:t>
            </a:r>
            <a:r>
              <a:rPr lang="en-US" sz="2400" dirty="0" smtClean="0"/>
              <a:t> </a:t>
            </a:r>
            <a:r>
              <a:rPr lang="en-US" sz="2400" dirty="0" smtClean="0"/>
              <a:t>third person’s possession(s)</a:t>
            </a:r>
            <a:r>
              <a:rPr lang="en-US" sz="2400" dirty="0" smtClean="0"/>
              <a:t>. </a:t>
            </a:r>
            <a:r>
              <a:rPr lang="en-US" sz="2400" dirty="0" smtClean="0"/>
              <a:t>(</a:t>
            </a:r>
            <a:r>
              <a:rPr lang="en-US" sz="2400" dirty="0" err="1" smtClean="0">
                <a:latin typeface="Vrinda"/>
                <a:cs typeface="Vrinda"/>
              </a:rPr>
              <a:t>Él,ella,Usted</a:t>
            </a:r>
            <a:r>
              <a:rPr lang="en-US" sz="2400" dirty="0" smtClean="0">
                <a:latin typeface="Vrinda"/>
                <a:cs typeface="Vrinda"/>
              </a:rPr>
              <a:t>)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Nuestro</a:t>
            </a:r>
            <a:r>
              <a:rPr lang="en-US" sz="2400" dirty="0" smtClean="0"/>
              <a:t>(s) </a:t>
            </a:r>
            <a:r>
              <a:rPr lang="en-US" sz="2400" dirty="0" err="1" smtClean="0"/>
              <a:t>Nuestra</a:t>
            </a:r>
            <a:r>
              <a:rPr lang="en-US" sz="2400" dirty="0" smtClean="0"/>
              <a:t>(s)</a:t>
            </a:r>
            <a:r>
              <a:rPr lang="en-US" sz="2400" dirty="0" smtClean="0"/>
              <a:t>  </a:t>
            </a:r>
            <a:r>
              <a:rPr lang="en-US" sz="2400" dirty="0" smtClean="0"/>
              <a:t>Are used when you are talking about </a:t>
            </a:r>
            <a:r>
              <a:rPr lang="en-US" sz="2400" i="1" u="sng" dirty="0" smtClean="0"/>
              <a:t>a group </a:t>
            </a:r>
            <a:r>
              <a:rPr lang="en-US" sz="2400" i="1" u="sng" dirty="0" smtClean="0"/>
              <a:t>(yourself included)</a:t>
            </a:r>
            <a:endParaRPr lang="en-US" sz="2400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457200"/>
            <a:ext cx="556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Tarea</a:t>
            </a:r>
            <a:r>
              <a:rPr lang="en-US" sz="3600" dirty="0" smtClean="0"/>
              <a:t> # 47: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Estudiar</a:t>
            </a:r>
            <a:r>
              <a:rPr lang="en-US" sz="3600" dirty="0" smtClean="0"/>
              <a:t> </a:t>
            </a:r>
            <a:r>
              <a:rPr lang="en-US" sz="3600" dirty="0" err="1" smtClean="0"/>
              <a:t>para</a:t>
            </a:r>
            <a:r>
              <a:rPr lang="en-US" sz="3600" dirty="0" smtClean="0"/>
              <a:t> el </a:t>
            </a:r>
            <a:r>
              <a:rPr lang="en-US" sz="3600" dirty="0" err="1" smtClean="0"/>
              <a:t>examen</a:t>
            </a:r>
            <a:r>
              <a:rPr lang="en-US" sz="3600" dirty="0" smtClean="0"/>
              <a:t> el </a:t>
            </a:r>
            <a:r>
              <a:rPr lang="en-US" sz="3600" dirty="0" err="1" smtClean="0"/>
              <a:t>Lunes</a:t>
            </a:r>
            <a:r>
              <a:rPr lang="en-US" sz="3600" dirty="0" smtClean="0"/>
              <a:t> 26 de </a:t>
            </a:r>
            <a:r>
              <a:rPr lang="en-US" sz="3600" dirty="0" err="1" smtClean="0"/>
              <a:t>Marzo</a:t>
            </a:r>
            <a:r>
              <a:rPr lang="en-US" sz="3600" dirty="0" smtClean="0"/>
              <a:t>.  </a:t>
            </a:r>
            <a:r>
              <a:rPr lang="en-US" sz="3600" dirty="0" smtClean="0"/>
              <a:t>BRING YOUR PREVIOUS TEST SIGNED!!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82</TotalTime>
  <Words>134</Words>
  <Application>Microsoft Office PowerPoint</Application>
  <PresentationFormat>On-screen Show (4:3)</PresentationFormat>
  <Paragraphs>56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Ivone</dc:creator>
  <cp:lastModifiedBy>Ivone</cp:lastModifiedBy>
  <cp:revision>5</cp:revision>
  <dcterms:created xsi:type="dcterms:W3CDTF">2012-03-20T13:18:08Z</dcterms:created>
  <dcterms:modified xsi:type="dcterms:W3CDTF">2012-03-21T17:58:10Z</dcterms:modified>
</cp:coreProperties>
</file>